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56" r:id="rId1"/>
  </p:sldMasterIdLst>
  <p:sldIdLst>
    <p:sldId id="261" r:id="rId2"/>
    <p:sldId id="256" r:id="rId3"/>
    <p:sldId id="257" r:id="rId4"/>
    <p:sldId id="262" r:id="rId5"/>
    <p:sldId id="258" r:id="rId6"/>
    <p:sldId id="259" r:id="rId7"/>
    <p:sldId id="263" r:id="rId8"/>
    <p:sldId id="260" r:id="rId9"/>
    <p:sldId id="264" r:id="rId1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0074" autoAdjust="0"/>
    <p:restoredTop sz="86323" autoAdjust="0"/>
  </p:normalViewPr>
  <p:slideViewPr>
    <p:cSldViewPr>
      <p:cViewPr varScale="1">
        <p:scale>
          <a:sx n="63" d="100"/>
          <a:sy n="63" d="100"/>
        </p:scale>
        <p:origin x="-888" y="-108"/>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Isosceles Triangle 6"/>
          <p:cNvSpPr/>
          <p:nvPr/>
        </p:nvSpPr>
        <p:spPr>
          <a:xfrm rot="16200000">
            <a:off x="7554353" y="5254283"/>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540544" y="776288"/>
            <a:ext cx="8062912" cy="1470025"/>
          </a:xfrm>
        </p:spPr>
        <p:txBody>
          <a:bodyPr anchor="b">
            <a:normAutofit/>
          </a:bodyPr>
          <a:lstStyle>
            <a:lvl1pPr algn="r">
              <a:defRPr sz="4400"/>
            </a:lvl1pPr>
          </a:lstStyle>
          <a:p>
            <a:r>
              <a:rPr kumimoji="0" lang="en-US" smtClean="0"/>
              <a:t>Click to edit Master title style</a:t>
            </a:r>
            <a:endParaRPr kumimoji="0" lang="en-US"/>
          </a:p>
        </p:txBody>
      </p:sp>
      <p:sp>
        <p:nvSpPr>
          <p:cNvPr id="9" name="Subtitle 8"/>
          <p:cNvSpPr>
            <a:spLocks noGrp="1"/>
          </p:cNvSpPr>
          <p:nvPr>
            <p:ph type="subTitle" idx="1"/>
          </p:nvPr>
        </p:nvSpPr>
        <p:spPr>
          <a:xfrm>
            <a:off x="540544" y="2250280"/>
            <a:ext cx="8062912" cy="1752600"/>
          </a:xfrm>
        </p:spPr>
        <p:txBody>
          <a:bodyPr/>
          <a:lstStyle>
            <a:lvl1pPr marL="0" marR="36576" indent="0" algn="r">
              <a:spcBef>
                <a:spcPts val="0"/>
              </a:spcBef>
              <a:buNone/>
              <a:defRPr>
                <a:ln>
                  <a:solidFill>
                    <a:schemeClr val="bg2"/>
                  </a:solidFill>
                </a:ln>
                <a:solidFill>
                  <a:schemeClr val="tx1">
                    <a:tint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1371600" y="6012656"/>
            <a:ext cx="5791200" cy="365125"/>
          </a:xfrm>
        </p:spPr>
        <p:txBody>
          <a:bodyPr tIns="0" bIns="0" anchor="t"/>
          <a:lstStyle>
            <a:lvl1pPr algn="r">
              <a:defRPr sz="1000"/>
            </a:lvl1pPr>
          </a:lstStyle>
          <a:p>
            <a:fld id="{E2865BEC-ADA7-432F-B388-078DD2367E03}" type="datetimeFigureOut">
              <a:rPr lang="en-US" smtClean="0"/>
              <a:t>12/20/2012</a:t>
            </a:fld>
            <a:endParaRPr lang="en-US"/>
          </a:p>
        </p:txBody>
      </p:sp>
      <p:sp>
        <p:nvSpPr>
          <p:cNvPr id="17" name="Footer Placeholder 16"/>
          <p:cNvSpPr>
            <a:spLocks noGrp="1"/>
          </p:cNvSpPr>
          <p:nvPr>
            <p:ph type="ftr" sz="quarter" idx="11"/>
          </p:nvPr>
        </p:nvSpPr>
        <p:spPr>
          <a:xfrm>
            <a:off x="1371600" y="5650704"/>
            <a:ext cx="5791200" cy="365125"/>
          </a:xfrm>
        </p:spPr>
        <p:txBody>
          <a:bodyPr tIns="0" bIns="0" anchor="b"/>
          <a:lstStyle>
            <a:lvl1pPr algn="r">
              <a:defRPr sz="1100"/>
            </a:lvl1pPr>
          </a:lstStyle>
          <a:p>
            <a:endParaRPr lang="en-US"/>
          </a:p>
        </p:txBody>
      </p:sp>
      <p:sp>
        <p:nvSpPr>
          <p:cNvPr id="29" name="Slide Number Placeholder 28"/>
          <p:cNvSpPr>
            <a:spLocks noGrp="1"/>
          </p:cNvSpPr>
          <p:nvPr>
            <p:ph type="sldNum" sz="quarter" idx="12"/>
          </p:nvPr>
        </p:nvSpPr>
        <p:spPr>
          <a:xfrm>
            <a:off x="8392247" y="5752307"/>
            <a:ext cx="502920" cy="365125"/>
          </a:xfrm>
        </p:spPr>
        <p:txBody>
          <a:bodyPr anchor="ctr"/>
          <a:lstStyle>
            <a:lvl1pPr algn="ctr">
              <a:defRPr sz="1300">
                <a:solidFill>
                  <a:srgbClr val="FFFFFF"/>
                </a:solidFill>
              </a:defRPr>
            </a:lvl1pPr>
          </a:lstStyle>
          <a:p>
            <a:fld id="{4F058A16-4624-4B79-B7F8-A2E057F1971D}"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E2865BEC-ADA7-432F-B388-078DD2367E03}" type="datetimeFigureOut">
              <a:rPr lang="en-US" smtClean="0"/>
              <a:t>12/20/2012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F058A16-4624-4B79-B7F8-A2E057F1971D}"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81800" y="381000"/>
            <a:ext cx="1905000" cy="5486400"/>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381000"/>
            <a:ext cx="6248400" cy="5486400"/>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E2865BEC-ADA7-432F-B388-078DD2367E03}" type="datetimeFigureOut">
              <a:rPr lang="en-US" smtClean="0"/>
              <a:t>12/20/2012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F058A16-4624-4B79-B7F8-A2E057F1971D}"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67494"/>
            <a:ext cx="8229600" cy="1399032"/>
          </a:xfrm>
        </p:spPr>
        <p:txBody>
          <a:bodyPr/>
          <a:lstStyle/>
          <a:p>
            <a:r>
              <a:rPr kumimoji="0" lang="en-US" smtClean="0"/>
              <a:t>Click to edit Master title style</a:t>
            </a:r>
            <a:endParaRPr kumimoji="0" lang="en-US"/>
          </a:p>
        </p:txBody>
      </p:sp>
      <p:sp>
        <p:nvSpPr>
          <p:cNvPr id="3" name="Content Placeholder 2"/>
          <p:cNvSpPr>
            <a:spLocks noGrp="1"/>
          </p:cNvSpPr>
          <p:nvPr>
            <p:ph idx="1"/>
          </p:nvPr>
        </p:nvSpPr>
        <p:spPr>
          <a:xfrm>
            <a:off x="457200" y="1882808"/>
            <a:ext cx="8229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4791456" y="6480048"/>
            <a:ext cx="2133600" cy="301752"/>
          </a:xfrm>
        </p:spPr>
        <p:txBody>
          <a:bodyPr/>
          <a:lstStyle/>
          <a:p>
            <a:fld id="{E2865BEC-ADA7-432F-B388-078DD2367E03}" type="datetimeFigureOut">
              <a:rPr lang="en-US" smtClean="0"/>
              <a:t>12/20/2012</a:t>
            </a:fld>
            <a:endParaRPr lang="en-US"/>
          </a:p>
        </p:txBody>
      </p:sp>
      <p:sp>
        <p:nvSpPr>
          <p:cNvPr id="5" name="Footer Placeholder 4"/>
          <p:cNvSpPr>
            <a:spLocks noGrp="1"/>
          </p:cNvSpPr>
          <p:nvPr>
            <p:ph type="ftr" sz="quarter" idx="11"/>
          </p:nvPr>
        </p:nvSpPr>
        <p:spPr>
          <a:xfrm>
            <a:off x="457200" y="6480969"/>
            <a:ext cx="4260056" cy="300831"/>
          </a:xfrm>
        </p:spPr>
        <p:txBody>
          <a:bodyPr/>
          <a:lstStyle/>
          <a:p>
            <a:endParaRPr lang="en-US"/>
          </a:p>
        </p:txBody>
      </p:sp>
      <p:sp>
        <p:nvSpPr>
          <p:cNvPr id="6" name="Slide Number Placeholder 5"/>
          <p:cNvSpPr>
            <a:spLocks noGrp="1"/>
          </p:cNvSpPr>
          <p:nvPr>
            <p:ph type="sldNum" sz="quarter" idx="12"/>
          </p:nvPr>
        </p:nvSpPr>
        <p:spPr/>
        <p:txBody>
          <a:bodyPr/>
          <a:lstStyle/>
          <a:p>
            <a:fld id="{4F058A16-4624-4B79-B7F8-A2E057F1971D}"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1"/>
      </p:bgRef>
    </p:bg>
    <p:spTree>
      <p:nvGrpSpPr>
        <p:cNvPr id="1" name=""/>
        <p:cNvGrpSpPr/>
        <p:nvPr/>
      </p:nvGrpSpPr>
      <p:grpSpPr>
        <a:xfrm>
          <a:off x="0" y="0"/>
          <a:ext cx="0" cy="0"/>
          <a:chOff x="0" y="0"/>
          <a:chExt cx="0" cy="0"/>
        </a:xfrm>
      </p:grpSpPr>
      <p:sp>
        <p:nvSpPr>
          <p:cNvPr id="9" name="Right Triangle 8"/>
          <p:cNvSpPr/>
          <p:nvPr/>
        </p:nvSpPr>
        <p:spPr>
          <a:xfrm flipV="1">
            <a:off x="7034" y="7034"/>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algn="ctr" defTabSz="914400" rtl="0" eaLnBrk="1" latinLnBrk="0" hangingPunct="1"/>
            <a:endParaRPr kumimoji="0" lang="en-US" sz="1800" kern="1200">
              <a:solidFill>
                <a:schemeClr val="lt1"/>
              </a:solidFill>
              <a:latin typeface="+mn-lt"/>
              <a:ea typeface="+mn-ea"/>
              <a:cs typeface="+mn-cs"/>
            </a:endParaRPr>
          </a:p>
        </p:txBody>
      </p:sp>
      <p:sp>
        <p:nvSpPr>
          <p:cNvPr id="8" name="Isosceles Triangle 7"/>
          <p:cNvSpPr/>
          <p:nvPr/>
        </p:nvSpPr>
        <p:spPr>
          <a:xfrm rot="5400000" flipV="1">
            <a:off x="7554353" y="309490"/>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4" name="Date Placeholder 3"/>
          <p:cNvSpPr>
            <a:spLocks noGrp="1"/>
          </p:cNvSpPr>
          <p:nvPr>
            <p:ph type="dt" sz="half" idx="10"/>
          </p:nvPr>
        </p:nvSpPr>
        <p:spPr>
          <a:xfrm>
            <a:off x="6955632" y="6477000"/>
            <a:ext cx="2133600" cy="304800"/>
          </a:xfrm>
        </p:spPr>
        <p:txBody>
          <a:bodyPr/>
          <a:lstStyle/>
          <a:p>
            <a:fld id="{E2865BEC-ADA7-432F-B388-078DD2367E03}" type="datetimeFigureOut">
              <a:rPr lang="en-US" smtClean="0"/>
              <a:t>12/20/2012</a:t>
            </a:fld>
            <a:endParaRPr lang="en-US"/>
          </a:p>
        </p:txBody>
      </p:sp>
      <p:sp>
        <p:nvSpPr>
          <p:cNvPr id="5" name="Footer Placeholder 4"/>
          <p:cNvSpPr>
            <a:spLocks noGrp="1"/>
          </p:cNvSpPr>
          <p:nvPr>
            <p:ph type="ftr" sz="quarter" idx="11"/>
          </p:nvPr>
        </p:nvSpPr>
        <p:spPr>
          <a:xfrm>
            <a:off x="2619376" y="6480969"/>
            <a:ext cx="4260056" cy="300831"/>
          </a:xfrm>
        </p:spPr>
        <p:txBody>
          <a:bodyPr/>
          <a:lstStyle/>
          <a:p>
            <a:endParaRPr lang="en-US"/>
          </a:p>
        </p:txBody>
      </p:sp>
      <p:sp>
        <p:nvSpPr>
          <p:cNvPr id="6" name="Slide Number Placeholder 5"/>
          <p:cNvSpPr>
            <a:spLocks noGrp="1"/>
          </p:cNvSpPr>
          <p:nvPr>
            <p:ph type="sldNum" sz="quarter" idx="12"/>
          </p:nvPr>
        </p:nvSpPr>
        <p:spPr>
          <a:xfrm>
            <a:off x="8451056" y="809624"/>
            <a:ext cx="502920" cy="300831"/>
          </a:xfrm>
        </p:spPr>
        <p:txBody>
          <a:bodyPr/>
          <a:lstStyle/>
          <a:p>
            <a:fld id="{4F058A16-4624-4B79-B7F8-A2E057F1971D}" type="slidenum">
              <a:rPr lang="en-US" smtClean="0"/>
              <a:t>‹#›</a:t>
            </a:fld>
            <a:endParaRPr lang="en-US"/>
          </a:p>
        </p:txBody>
      </p:sp>
      <p:cxnSp>
        <p:nvCxnSpPr>
          <p:cNvPr id="11" name="Straight Connector 10"/>
          <p:cNvCxnSpPr/>
          <p:nvPr/>
        </p:nvCxnSpPr>
        <p:spPr>
          <a:xfrm rot="10800000">
            <a:off x="6468794" y="9381"/>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flipV="1">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a:xfrm>
            <a:off x="381000" y="271464"/>
            <a:ext cx="7239000" cy="1362075"/>
          </a:xfrm>
        </p:spPr>
        <p:txBody>
          <a:bodyPr anchor="ctr"/>
          <a:lstStyle>
            <a:lvl1pPr marL="0" algn="l">
              <a:buNone/>
              <a:defRPr sz="3600" b="1" cap="none"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381000" y="1633536"/>
            <a:ext cx="3886200" cy="2286000"/>
          </a:xfrm>
        </p:spPr>
        <p:txBody>
          <a:bodyPr anchor="t"/>
          <a:lstStyle>
            <a:lvl1pPr marL="54864" indent="0" algn="l">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lgn="l">
              <a:defRPr/>
            </a:lvl1p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4791456" y="6480969"/>
            <a:ext cx="2133600" cy="301752"/>
          </a:xfrm>
        </p:spPr>
        <p:txBody>
          <a:bodyPr/>
          <a:lstStyle/>
          <a:p>
            <a:fld id="{E2865BEC-ADA7-432F-B388-078DD2367E03}" type="datetimeFigureOut">
              <a:rPr lang="en-US" smtClean="0"/>
              <a:t>12/20/2012</a:t>
            </a:fld>
            <a:endParaRPr lang="en-US"/>
          </a:p>
        </p:txBody>
      </p:sp>
      <p:sp>
        <p:nvSpPr>
          <p:cNvPr id="6" name="Footer Placeholder 5"/>
          <p:cNvSpPr>
            <a:spLocks noGrp="1"/>
          </p:cNvSpPr>
          <p:nvPr>
            <p:ph type="ftr" sz="quarter" idx="11"/>
          </p:nvPr>
        </p:nvSpPr>
        <p:spPr>
          <a:xfrm>
            <a:off x="457200" y="6480969"/>
            <a:ext cx="4260056" cy="301752"/>
          </a:xfrm>
        </p:spPr>
        <p:txBody>
          <a:bodyPr/>
          <a:lstStyle/>
          <a:p>
            <a:endParaRPr lang="en-US"/>
          </a:p>
        </p:txBody>
      </p:sp>
      <p:sp>
        <p:nvSpPr>
          <p:cNvPr id="7" name="Slide Number Placeholder 6"/>
          <p:cNvSpPr>
            <a:spLocks noGrp="1"/>
          </p:cNvSpPr>
          <p:nvPr>
            <p:ph type="sldNum" sz="quarter" idx="12"/>
          </p:nvPr>
        </p:nvSpPr>
        <p:spPr>
          <a:xfrm>
            <a:off x="7589520" y="6480969"/>
            <a:ext cx="502920" cy="301752"/>
          </a:xfrm>
        </p:spPr>
        <p:txBody>
          <a:bodyPr/>
          <a:lstStyle/>
          <a:p>
            <a:fld id="{4F058A16-4624-4B79-B7F8-A2E057F1971D}"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48198" y="290732"/>
            <a:ext cx="1066800" cy="6153912"/>
          </a:xfrm>
        </p:spPr>
        <p:txBody>
          <a:bodyPr vert="vert270" anchor="b"/>
          <a:lstStyle>
            <a:lvl1pPr marL="0" algn="ctr">
              <a:defRPr sz="3300" b="1">
                <a:ln w="6350">
                  <a:solidFill>
                    <a:schemeClr val="tx1"/>
                  </a:solidFill>
                </a:ln>
                <a:solidFill>
                  <a:schemeClr val="tx1"/>
                </a:solidFill>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365006" y="290732"/>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1365006" y="3427124"/>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2022230" y="290732"/>
            <a:ext cx="6858000" cy="3017520"/>
          </a:xfrm>
        </p:spPr>
        <p:txBody>
          <a:bodyPr/>
          <a:lstStyle>
            <a:lvl1pPr algn="l">
              <a:defRPr sz="2400"/>
            </a:lvl1pPr>
            <a:lvl2pPr algn="l">
              <a:defRPr sz="2000"/>
            </a:lvl2pPr>
            <a:lvl3pPr algn="l">
              <a:defRPr sz="1800"/>
            </a:lvl3pPr>
            <a:lvl4pPr algn="l">
              <a:defRPr sz="1600"/>
            </a:lvl4pPr>
            <a:lvl5pPr algn="l">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2022230" y="3427124"/>
            <a:ext cx="6858000" cy="3017520"/>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a:xfrm>
            <a:off x="4791456" y="6480969"/>
            <a:ext cx="2130552" cy="301752"/>
          </a:xfrm>
        </p:spPr>
        <p:txBody>
          <a:bodyPr/>
          <a:lstStyle/>
          <a:p>
            <a:fld id="{E2865BEC-ADA7-432F-B388-078DD2367E03}" type="datetimeFigureOut">
              <a:rPr lang="en-US" smtClean="0"/>
              <a:t>12/20/2012</a:t>
            </a:fld>
            <a:endParaRPr lang="en-US"/>
          </a:p>
        </p:txBody>
      </p:sp>
      <p:sp>
        <p:nvSpPr>
          <p:cNvPr id="8" name="Footer Placeholder 7"/>
          <p:cNvSpPr>
            <a:spLocks noGrp="1"/>
          </p:cNvSpPr>
          <p:nvPr>
            <p:ph type="ftr" sz="quarter" idx="11"/>
          </p:nvPr>
        </p:nvSpPr>
        <p:spPr>
          <a:xfrm>
            <a:off x="457200" y="6480969"/>
            <a:ext cx="4261104" cy="301752"/>
          </a:xfrm>
        </p:spPr>
        <p:txBody>
          <a:bodyPr/>
          <a:lstStyle/>
          <a:p>
            <a:endParaRPr lang="en-US"/>
          </a:p>
        </p:txBody>
      </p:sp>
      <p:sp>
        <p:nvSpPr>
          <p:cNvPr id="9" name="Slide Number Placeholder 8"/>
          <p:cNvSpPr>
            <a:spLocks noGrp="1"/>
          </p:cNvSpPr>
          <p:nvPr>
            <p:ph type="sldNum" sz="quarter" idx="12"/>
          </p:nvPr>
        </p:nvSpPr>
        <p:spPr>
          <a:xfrm>
            <a:off x="7589520" y="6483096"/>
            <a:ext cx="502920" cy="301752"/>
          </a:xfrm>
        </p:spPr>
        <p:txBody>
          <a:bodyPr/>
          <a:lstStyle>
            <a:lvl1pPr algn="ctr">
              <a:defRPr/>
            </a:lvl1pPr>
          </a:lstStyle>
          <a:p>
            <a:fld id="{4F058A16-4624-4B79-B7F8-A2E057F1971D}" type="slidenum">
              <a:rPr lang="en-US" smtClean="0"/>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0"/>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E2865BEC-ADA7-432F-B388-078DD2367E03}" type="datetimeFigureOut">
              <a:rPr lang="en-US" smtClean="0"/>
              <a:t>12/20/2012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F058A16-4624-4B79-B7F8-A2E057F1971D}"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791456" y="6480969"/>
            <a:ext cx="2133600" cy="301752"/>
          </a:xfrm>
        </p:spPr>
        <p:txBody>
          <a:bodyPr/>
          <a:lstStyle/>
          <a:p>
            <a:fld id="{E2865BEC-ADA7-432F-B388-078DD2367E03}" type="datetimeFigureOut">
              <a:rPr lang="en-US" smtClean="0"/>
              <a:t>12/20/2012</a:t>
            </a:fld>
            <a:endParaRPr lang="en-US"/>
          </a:p>
        </p:txBody>
      </p:sp>
      <p:sp>
        <p:nvSpPr>
          <p:cNvPr id="3" name="Footer Placeholder 2"/>
          <p:cNvSpPr>
            <a:spLocks noGrp="1"/>
          </p:cNvSpPr>
          <p:nvPr>
            <p:ph type="ftr" sz="quarter" idx="11"/>
          </p:nvPr>
        </p:nvSpPr>
        <p:spPr>
          <a:xfrm>
            <a:off x="457200" y="6481890"/>
            <a:ext cx="4260056" cy="300831"/>
          </a:xfrm>
        </p:spPr>
        <p:txBody>
          <a:bodyPr/>
          <a:lstStyle/>
          <a:p>
            <a:endParaRPr lang="en-US"/>
          </a:p>
        </p:txBody>
      </p:sp>
      <p:sp>
        <p:nvSpPr>
          <p:cNvPr id="4" name="Slide Number Placeholder 3"/>
          <p:cNvSpPr>
            <a:spLocks noGrp="1"/>
          </p:cNvSpPr>
          <p:nvPr>
            <p:ph type="sldNum" sz="quarter" idx="12"/>
          </p:nvPr>
        </p:nvSpPr>
        <p:spPr>
          <a:xfrm>
            <a:off x="7589520" y="6480969"/>
            <a:ext cx="502920" cy="301752"/>
          </a:xfrm>
        </p:spPr>
        <p:txBody>
          <a:bodyPr/>
          <a:lstStyle/>
          <a:p>
            <a:fld id="{4F058A16-4624-4B79-B7F8-A2E057F1971D}"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19456" y="367664"/>
            <a:ext cx="914400" cy="5943600"/>
          </a:xfrm>
        </p:spPr>
        <p:txBody>
          <a:bodyPr vert="vert270" anchor="b"/>
          <a:lstStyle>
            <a:lvl1pPr marL="0" marR="18288" algn="r">
              <a:spcBef>
                <a:spcPts val="0"/>
              </a:spcBef>
              <a:buNone/>
              <a:defRPr sz="2900" b="0" cap="all" baseline="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1135856" y="367664"/>
            <a:ext cx="2438400" cy="5943600"/>
          </a:xfrm>
        </p:spPr>
        <p:txBody>
          <a:bodyPr anchor="t"/>
          <a:lstStyle>
            <a:lvl1pPr marL="0" indent="0">
              <a:spcBef>
                <a:spcPts val="0"/>
              </a:spcBef>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651250" y="320040"/>
            <a:ext cx="5276088" cy="5989320"/>
          </a:xfrm>
        </p:spPr>
        <p:txBody>
          <a:bodyPr/>
          <a:lstStyle>
            <a:lvl1pPr>
              <a:spcBef>
                <a:spcPts val="0"/>
              </a:spcBef>
              <a:defRPr sz="3000"/>
            </a:lvl1pPr>
            <a:lvl2pPr>
              <a:defRPr sz="2600"/>
            </a:lvl2pPr>
            <a:lvl3pPr>
              <a:defRPr sz="24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278976" y="6556248"/>
            <a:ext cx="2133600" cy="301752"/>
          </a:xfrm>
        </p:spPr>
        <p:txBody>
          <a:bodyPr/>
          <a:lstStyle>
            <a:lvl1pPr>
              <a:defRPr sz="900"/>
            </a:lvl1pPr>
          </a:lstStyle>
          <a:p>
            <a:fld id="{E2865BEC-ADA7-432F-B388-078DD2367E03}" type="datetimeFigureOut">
              <a:rPr lang="en-US" smtClean="0"/>
              <a:t>12/20/2012</a:t>
            </a:fld>
            <a:endParaRPr lang="en-US"/>
          </a:p>
        </p:txBody>
      </p:sp>
      <p:sp>
        <p:nvSpPr>
          <p:cNvPr id="6" name="Footer Placeholder 5"/>
          <p:cNvSpPr>
            <a:spLocks noGrp="1"/>
          </p:cNvSpPr>
          <p:nvPr>
            <p:ph type="ftr" sz="quarter" idx="11"/>
          </p:nvPr>
        </p:nvSpPr>
        <p:spPr>
          <a:xfrm>
            <a:off x="1135856" y="6556248"/>
            <a:ext cx="5143120" cy="301752"/>
          </a:xfrm>
        </p:spPr>
        <p:txBody>
          <a:bodyPr/>
          <a:lstStyle>
            <a:lvl1pPr>
              <a:defRPr sz="900"/>
            </a:lvl1pPr>
          </a:lstStyle>
          <a:p>
            <a:endParaRPr lang="en-US"/>
          </a:p>
        </p:txBody>
      </p:sp>
      <p:sp>
        <p:nvSpPr>
          <p:cNvPr id="7" name="Slide Number Placeholder 6"/>
          <p:cNvSpPr>
            <a:spLocks noGrp="1"/>
          </p:cNvSpPr>
          <p:nvPr>
            <p:ph type="sldNum" sz="quarter" idx="12"/>
          </p:nvPr>
        </p:nvSpPr>
        <p:spPr>
          <a:xfrm>
            <a:off x="8410576" y="6556248"/>
            <a:ext cx="502920" cy="301752"/>
          </a:xfrm>
        </p:spPr>
        <p:txBody>
          <a:bodyPr/>
          <a:lstStyle>
            <a:lvl1pPr>
              <a:defRPr sz="900"/>
            </a:lvl1pPr>
          </a:lstStyle>
          <a:p>
            <a:fld id="{4F058A16-4624-4B79-B7F8-A2E057F1971D}" type="slidenum">
              <a:rPr lang="en-US" smtClean="0"/>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19456" y="150896"/>
            <a:ext cx="914400" cy="6400800"/>
          </a:xfrm>
        </p:spPr>
        <p:txBody>
          <a:bodyPr vert="vert270" anchor="b"/>
          <a:lstStyle>
            <a:lvl1pPr marL="0" algn="l">
              <a:buNone/>
              <a:defRPr sz="3000" b="0" cap="all" baseline="0"/>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138237" y="373966"/>
            <a:ext cx="7333488" cy="5486400"/>
          </a:xfrm>
          <a:solidFill>
            <a:schemeClr val="bg2">
              <a:shade val="50000"/>
            </a:schemeClr>
          </a:solidFill>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1143000" y="5867400"/>
            <a:ext cx="7333488" cy="685800"/>
          </a:xfrm>
          <a:solidFill>
            <a:schemeClr val="accent1">
              <a:alpha val="15000"/>
            </a:schemeClr>
          </a:solidFill>
          <a:ln>
            <a:solidFill>
              <a:schemeClr val="accent1"/>
            </a:solidFill>
            <a:miter lim="800000"/>
          </a:ln>
        </p:spPr>
        <p:txBody>
          <a:bodyPr/>
          <a:lstStyle>
            <a:lvl1pPr marL="0" indent="0">
              <a:spcBef>
                <a:spcPts val="0"/>
              </a:spcBef>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a:xfrm>
            <a:off x="6108192" y="6556248"/>
            <a:ext cx="2103120" cy="301752"/>
          </a:xfrm>
        </p:spPr>
        <p:txBody>
          <a:bodyPr/>
          <a:lstStyle>
            <a:lvl1pPr>
              <a:defRPr sz="900"/>
            </a:lvl1pPr>
          </a:lstStyle>
          <a:p>
            <a:fld id="{E2865BEC-ADA7-432F-B388-078DD2367E03}" type="datetimeFigureOut">
              <a:rPr lang="en-US" smtClean="0"/>
              <a:t>12/20/2012</a:t>
            </a:fld>
            <a:endParaRPr lang="en-US"/>
          </a:p>
        </p:txBody>
      </p:sp>
      <p:sp>
        <p:nvSpPr>
          <p:cNvPr id="6" name="Footer Placeholder 5"/>
          <p:cNvSpPr>
            <a:spLocks noGrp="1"/>
          </p:cNvSpPr>
          <p:nvPr>
            <p:ph type="ftr" sz="quarter" idx="11"/>
          </p:nvPr>
        </p:nvSpPr>
        <p:spPr>
          <a:xfrm>
            <a:off x="1170432" y="6557169"/>
            <a:ext cx="4948072" cy="301752"/>
          </a:xfrm>
        </p:spPr>
        <p:txBody>
          <a:bodyPr/>
          <a:lstStyle>
            <a:lvl1pPr>
              <a:defRPr sz="900"/>
            </a:lvl1pPr>
          </a:lstStyle>
          <a:p>
            <a:endParaRPr lang="en-US"/>
          </a:p>
        </p:txBody>
      </p:sp>
      <p:sp>
        <p:nvSpPr>
          <p:cNvPr id="7" name="Slide Number Placeholder 6"/>
          <p:cNvSpPr>
            <a:spLocks noGrp="1"/>
          </p:cNvSpPr>
          <p:nvPr>
            <p:ph type="sldNum" sz="quarter" idx="12"/>
          </p:nvPr>
        </p:nvSpPr>
        <p:spPr>
          <a:xfrm>
            <a:off x="8217192" y="6556248"/>
            <a:ext cx="365760" cy="301752"/>
          </a:xfrm>
        </p:spPr>
        <p:txBody>
          <a:bodyPr/>
          <a:lstStyle>
            <a:lvl1pPr algn="ctr">
              <a:defRPr sz="900"/>
            </a:lvl1pPr>
          </a:lstStyle>
          <a:p>
            <a:fld id="{4F058A16-4624-4B79-B7F8-A2E057F1971D}" type="slidenum">
              <a:rPr lang="en-US" smtClean="0"/>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11" name="Right Triangle 10"/>
          <p:cNvSpPr/>
          <p:nvPr/>
        </p:nvSpPr>
        <p:spPr>
          <a:xfrm>
            <a:off x="7034" y="14068"/>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cxnSp>
        <p:nvCxnSpPr>
          <p:cNvPr id="8" name="Straight Connector 7"/>
          <p:cNvCxnSpPr/>
          <p:nvPr/>
        </p:nvCxnSpPr>
        <p:spPr>
          <a:xfrm>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rot="10800000" flipV="1">
            <a:off x="6468794" y="4948410"/>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2" name="Title Placeholder 21"/>
          <p:cNvSpPr>
            <a:spLocks noGrp="1"/>
          </p:cNvSpPr>
          <p:nvPr>
            <p:ph type="title"/>
          </p:nvPr>
        </p:nvSpPr>
        <p:spPr>
          <a:xfrm>
            <a:off x="457200" y="267494"/>
            <a:ext cx="8229600" cy="1399032"/>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882808"/>
            <a:ext cx="8229600" cy="4572000"/>
          </a:xfrm>
          <a:prstGeom prst="rect">
            <a:avLst/>
          </a:prstGeom>
        </p:spPr>
        <p:txBody>
          <a:bodyPr vert="horz" anchor="t">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4791456" y="6480969"/>
            <a:ext cx="2133600" cy="301752"/>
          </a:xfrm>
          <a:prstGeom prst="rect">
            <a:avLst/>
          </a:prstGeom>
        </p:spPr>
        <p:txBody>
          <a:bodyPr vert="horz" anchor="b"/>
          <a:lstStyle>
            <a:lvl1pPr algn="l" eaLnBrk="1" latinLnBrk="0" hangingPunct="1">
              <a:defRPr kumimoji="0" sz="1000" b="0">
                <a:solidFill>
                  <a:schemeClr val="tx1"/>
                </a:solidFill>
              </a:defRPr>
            </a:lvl1pPr>
          </a:lstStyle>
          <a:p>
            <a:fld id="{E2865BEC-ADA7-432F-B388-078DD2367E03}" type="datetimeFigureOut">
              <a:rPr lang="en-US" smtClean="0"/>
              <a:t>12/20/2012</a:t>
            </a:fld>
            <a:endParaRPr lang="en-US"/>
          </a:p>
        </p:txBody>
      </p:sp>
      <p:sp>
        <p:nvSpPr>
          <p:cNvPr id="3" name="Footer Placeholder 2"/>
          <p:cNvSpPr>
            <a:spLocks noGrp="1"/>
          </p:cNvSpPr>
          <p:nvPr>
            <p:ph type="ftr" sz="quarter" idx="3"/>
          </p:nvPr>
        </p:nvSpPr>
        <p:spPr>
          <a:xfrm>
            <a:off x="457200" y="6481890"/>
            <a:ext cx="4260056" cy="300831"/>
          </a:xfrm>
          <a:prstGeom prst="rect">
            <a:avLst/>
          </a:prstGeom>
        </p:spPr>
        <p:txBody>
          <a:bodyPr vert="horz" anchor="b"/>
          <a:lstStyle>
            <a:lvl1pPr algn="r" eaLnBrk="1" latinLnBrk="0" hangingPunct="1">
              <a:defRPr kumimoji="0" sz="1000">
                <a:solidFill>
                  <a:schemeClr val="tx1"/>
                </a:solidFill>
              </a:defRPr>
            </a:lvl1pPr>
          </a:lstStyle>
          <a:p>
            <a:endParaRPr lang="en-US"/>
          </a:p>
        </p:txBody>
      </p:sp>
      <p:sp>
        <p:nvSpPr>
          <p:cNvPr id="23" name="Slide Number Placeholder 22"/>
          <p:cNvSpPr>
            <a:spLocks noGrp="1"/>
          </p:cNvSpPr>
          <p:nvPr>
            <p:ph type="sldNum" sz="quarter" idx="4"/>
          </p:nvPr>
        </p:nvSpPr>
        <p:spPr>
          <a:xfrm>
            <a:off x="7589520" y="6480969"/>
            <a:ext cx="502920" cy="301752"/>
          </a:xfrm>
          <a:prstGeom prst="rect">
            <a:avLst/>
          </a:prstGeom>
        </p:spPr>
        <p:txBody>
          <a:bodyPr vert="horz" anchor="b"/>
          <a:lstStyle>
            <a:lvl1pPr algn="ctr" eaLnBrk="1" latinLnBrk="0" hangingPunct="1">
              <a:defRPr kumimoji="0" sz="1200">
                <a:solidFill>
                  <a:schemeClr val="tx1"/>
                </a:solidFill>
              </a:defRPr>
            </a:lvl1pPr>
          </a:lstStyle>
          <a:p>
            <a:fld id="{4F058A16-4624-4B79-B7F8-A2E057F1971D}" type="slidenum">
              <a:rPr lang="en-US" smtClean="0"/>
              <a:t>‹#›</a:t>
            </a:fld>
            <a:endParaRPr lang="en-US"/>
          </a:p>
        </p:txBody>
      </p:sp>
    </p:spTree>
  </p:cSld>
  <p:clrMap bg1="dk1" tx1="lt1" bg2="dk2" tx2="lt2" accent1="accent1" accent2="accent2" accent3="accent3" accent4="accent4" accent5="accent5" accent6="accent6" hlink="hlink" folHlink="folHlink"/>
  <p:sldLayoutIdLst>
    <p:sldLayoutId id="2147483757" r:id="rId1"/>
    <p:sldLayoutId id="2147483758" r:id="rId2"/>
    <p:sldLayoutId id="2147483759" r:id="rId3"/>
    <p:sldLayoutId id="2147483760" r:id="rId4"/>
    <p:sldLayoutId id="2147483761" r:id="rId5"/>
    <p:sldLayoutId id="2147483762" r:id="rId6"/>
    <p:sldLayoutId id="2147483763" r:id="rId7"/>
    <p:sldLayoutId id="2147483764" r:id="rId8"/>
    <p:sldLayoutId id="2147483765" r:id="rId9"/>
    <p:sldLayoutId id="2147483766" r:id="rId10"/>
    <p:sldLayoutId id="2147483767" r:id="rId11"/>
  </p:sldLayoutIdLst>
  <p:txStyles>
    <p:titleStyle>
      <a:lvl1pPr marL="484632" algn="l" rtl="0" eaLnBrk="1" latinLnBrk="0" hangingPunct="1">
        <a:spcBef>
          <a:spcPct val="0"/>
        </a:spcBef>
        <a:buNone/>
        <a:defRPr kumimoji="0" sz="4200" kern="1200">
          <a:ln w="6350">
            <a:solidFill>
              <a:schemeClr val="accent1">
                <a:shade val="43000"/>
              </a:schemeClr>
            </a:solidFill>
          </a:ln>
          <a:solidFill>
            <a:schemeClr val="accent1">
              <a:tint val="83000"/>
              <a:satMod val="150000"/>
            </a:schemeClr>
          </a:solidFill>
          <a:effectLst>
            <a:outerShdw blurRad="26000" dist="26000" dir="14500000" algn="tl" rotWithShape="0">
              <a:srgbClr val="000000">
                <a:alpha val="40000"/>
              </a:srgbClr>
            </a:outerShdw>
          </a:effectLst>
          <a:latin typeface="+mj-lt"/>
          <a:ea typeface="+mj-ea"/>
          <a:cs typeface="+mj-cs"/>
        </a:defRPr>
      </a:lvl1pPr>
    </p:titleStyle>
    <p:bodyStyle>
      <a:lvl1pPr marL="448056"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822960" indent="-285750" algn="l" rtl="0" eaLnBrk="1" latinLnBrk="0" hangingPunct="1">
        <a:spcBef>
          <a:spcPct val="20000"/>
        </a:spcBef>
        <a:buClr>
          <a:schemeClr val="accent1"/>
        </a:buClr>
        <a:buSzPct val="95000"/>
        <a:buFont typeface="Verdana"/>
        <a:buChar char="›"/>
        <a:defRPr kumimoji="0" sz="2600" kern="1200">
          <a:solidFill>
            <a:schemeClr val="tx1"/>
          </a:solidFill>
          <a:latin typeface="+mn-lt"/>
          <a:ea typeface="+mn-ea"/>
          <a:cs typeface="+mn-cs"/>
        </a:defRPr>
      </a:lvl2pPr>
      <a:lvl3pPr marL="1106424" indent="-228600" algn="l" rtl="0" eaLnBrk="1" latinLnBrk="0" hangingPunct="1">
        <a:spcBef>
          <a:spcPct val="20000"/>
        </a:spcBef>
        <a:buClr>
          <a:schemeClr val="accent1"/>
        </a:buClr>
        <a:buFont typeface="Wingdings 2"/>
        <a:buChar char=""/>
        <a:defRPr kumimoji="0" sz="2400" kern="1200">
          <a:solidFill>
            <a:schemeClr val="tx1"/>
          </a:solidFill>
          <a:latin typeface="+mn-lt"/>
          <a:ea typeface="+mn-ea"/>
          <a:cs typeface="+mn-cs"/>
        </a:defRPr>
      </a:lvl3pPr>
      <a:lvl4pPr marL="1371600" indent="-210312" algn="l" rtl="0" eaLnBrk="1" latinLnBrk="0" hangingPunct="1">
        <a:spcBef>
          <a:spcPct val="20000"/>
        </a:spcBef>
        <a:buClr>
          <a:schemeClr val="accent1"/>
        </a:buClr>
        <a:buFont typeface="Wingdings 2"/>
        <a:buChar char=""/>
        <a:defRPr kumimoji="0" sz="2000" kern="1200">
          <a:solidFill>
            <a:schemeClr val="tx1"/>
          </a:solidFill>
          <a:latin typeface="+mn-lt"/>
          <a:ea typeface="+mn-ea"/>
          <a:cs typeface="+mn-cs"/>
        </a:defRPr>
      </a:lvl4pPr>
      <a:lvl5pPr marL="1600200" indent="-210312" algn="l" rtl="0" eaLnBrk="1" latinLnBrk="0" hangingPunct="1">
        <a:spcBef>
          <a:spcPct val="20000"/>
        </a:spcBef>
        <a:buClr>
          <a:schemeClr val="accent1">
            <a:tint val="75000"/>
          </a:schemeClr>
        </a:buClr>
        <a:buFont typeface="Wingdings 2"/>
        <a:buChar char=""/>
        <a:defRPr kumimoji="0" sz="1900" kern="1200">
          <a:solidFill>
            <a:schemeClr val="tx1"/>
          </a:solidFill>
          <a:latin typeface="+mn-lt"/>
          <a:ea typeface="+mn-ea"/>
          <a:cs typeface="+mn-cs"/>
        </a:defRPr>
      </a:lvl5pPr>
      <a:lvl6pPr marL="1828800" indent="-210312" algn="l" rtl="0" eaLnBrk="1" latinLnBrk="0" hangingPunct="1">
        <a:spcBef>
          <a:spcPct val="20000"/>
        </a:spcBef>
        <a:buClr>
          <a:schemeClr val="accent1">
            <a:tint val="75000"/>
          </a:schemeClr>
        </a:buClr>
        <a:buFont typeface="Wingdings 2"/>
        <a:buChar char=""/>
        <a:defRPr kumimoji="0" sz="1800" kern="1200">
          <a:solidFill>
            <a:schemeClr val="tx1"/>
          </a:solidFill>
          <a:latin typeface="+mn-lt"/>
          <a:ea typeface="+mn-ea"/>
          <a:cs typeface="+mn-cs"/>
        </a:defRPr>
      </a:lvl6pPr>
      <a:lvl7pPr marL="2084832" indent="-210312"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7pPr>
      <a:lvl8pPr marL="22860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8pPr>
      <a:lvl9pPr marL="25146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4.xml"/><Relationship Id="rId4" Type="http://schemas.openxmlformats.org/officeDocument/2006/relationships/image" Target="../media/image12.png"/></Relationships>
</file>

<file path=ppt/slides/_rels/slide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US" dirty="0"/>
          </a:p>
        </p:txBody>
      </p:sp>
      <p:sp>
        <p:nvSpPr>
          <p:cNvPr id="3" name="Subtitle 2"/>
          <p:cNvSpPr>
            <a:spLocks noGrp="1"/>
          </p:cNvSpPr>
          <p:nvPr>
            <p:ph type="subTitle" idx="1"/>
          </p:nvPr>
        </p:nvSpPr>
        <p:spPr>
          <a:xfrm>
            <a:off x="540544" y="5867400"/>
            <a:ext cx="7155656" cy="838200"/>
          </a:xfrm>
          <a:noFill/>
        </p:spPr>
        <p:txBody>
          <a:bodyPr>
            <a:normAutofit fontScale="92500" lnSpcReduction="20000"/>
          </a:bodyPr>
          <a:lstStyle/>
          <a:p>
            <a:r>
              <a:rPr lang="en-US" b="1" dirty="0" smtClean="0">
                <a:solidFill>
                  <a:schemeClr val="accent1"/>
                </a:solidFill>
              </a:rPr>
              <a:t>Islam</a:t>
            </a:r>
          </a:p>
          <a:p>
            <a:r>
              <a:rPr lang="en-US" b="1" dirty="0" smtClean="0">
                <a:solidFill>
                  <a:schemeClr val="accent1"/>
                </a:solidFill>
              </a:rPr>
              <a:t>By </a:t>
            </a:r>
            <a:r>
              <a:rPr lang="en-US" b="1" dirty="0" err="1" smtClean="0">
                <a:solidFill>
                  <a:schemeClr val="accent1"/>
                </a:solidFill>
              </a:rPr>
              <a:t>Tiana</a:t>
            </a:r>
            <a:r>
              <a:rPr lang="en-US" b="1" dirty="0" smtClean="0">
                <a:solidFill>
                  <a:schemeClr val="accent1"/>
                </a:solidFill>
              </a:rPr>
              <a:t> S. and Martha  S</a:t>
            </a:r>
            <a:r>
              <a:rPr lang="en-US" dirty="0" smtClean="0">
                <a:solidFill>
                  <a:schemeClr val="accent1"/>
                </a:solidFill>
              </a:rPr>
              <a:t>. </a:t>
            </a:r>
            <a:endParaRPr lang="en-US" dirty="0">
              <a:solidFill>
                <a:schemeClr val="accent1"/>
              </a:solidFill>
            </a:endParaRPr>
          </a:p>
        </p:txBody>
      </p:sp>
      <p:pic>
        <p:nvPicPr>
          <p:cNvPr id="3075"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34290"/>
            <a:ext cx="9144000" cy="53759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5334000"/>
            <a:ext cx="1524000" cy="1524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93518930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Geography </a:t>
            </a:r>
            <a:endParaRPr lang="en-US" dirty="0"/>
          </a:p>
        </p:txBody>
      </p:sp>
      <p:sp>
        <p:nvSpPr>
          <p:cNvPr id="5" name="Content Placeholder 4"/>
          <p:cNvSpPr>
            <a:spLocks noGrp="1"/>
          </p:cNvSpPr>
          <p:nvPr>
            <p:ph idx="1"/>
          </p:nvPr>
        </p:nvSpPr>
        <p:spPr/>
        <p:txBody>
          <a:bodyPr/>
          <a:lstStyle/>
          <a:p>
            <a:r>
              <a:rPr lang="en-US" sz="2000" dirty="0"/>
              <a:t>The Kingdom of Saudi Arabia is a country situated in Southwest Asia, the largest country of Arabia, bordering the Persian Gulf and the Red Sea, north of </a:t>
            </a:r>
            <a:r>
              <a:rPr lang="en-US" sz="2000" dirty="0" smtClean="0"/>
              <a:t>Yemen.</a:t>
            </a:r>
          </a:p>
          <a:p>
            <a:endParaRPr lang="en-US" dirty="0"/>
          </a:p>
        </p:txBody>
      </p:sp>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552380" y="4343400"/>
            <a:ext cx="3456325" cy="2371039"/>
          </a:xfrm>
          <a:prstGeom prst="rect">
            <a:avLst/>
          </a:prstGeom>
        </p:spPr>
      </p:pic>
    </p:spTree>
    <p:extLst>
      <p:ext uri="{BB962C8B-B14F-4D97-AF65-F5344CB8AC3E}">
        <p14:creationId xmlns:p14="http://schemas.microsoft.com/office/powerpoint/2010/main" val="24095450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Muhammad timeline</a:t>
            </a:r>
            <a:endParaRPr lang="en-US" dirty="0"/>
          </a:p>
        </p:txBody>
      </p:sp>
      <p:sp>
        <p:nvSpPr>
          <p:cNvPr id="6" name="Content Placeholder 5"/>
          <p:cNvSpPr>
            <a:spLocks noGrp="1"/>
          </p:cNvSpPr>
          <p:nvPr>
            <p:ph idx="1"/>
          </p:nvPr>
        </p:nvSpPr>
        <p:spPr/>
        <p:txBody>
          <a:bodyPr>
            <a:normAutofit/>
          </a:bodyPr>
          <a:lstStyle/>
          <a:p>
            <a:pPr>
              <a:buFont typeface="Calibri" pitchFamily="34" charset="0"/>
              <a:buChar char="•"/>
            </a:pPr>
            <a:r>
              <a:rPr lang="en-US" sz="2000" dirty="0" smtClean="0"/>
              <a:t>AD 570 </a:t>
            </a:r>
            <a:r>
              <a:rPr lang="en-US" sz="2000" dirty="0"/>
              <a:t>M</a:t>
            </a:r>
            <a:r>
              <a:rPr lang="en-US" sz="2000" dirty="0" smtClean="0"/>
              <a:t>uhammad was born</a:t>
            </a:r>
          </a:p>
          <a:p>
            <a:pPr>
              <a:buFont typeface="Calibri" pitchFamily="34" charset="0"/>
              <a:buChar char="•"/>
            </a:pPr>
            <a:r>
              <a:rPr lang="en-US" sz="2000" dirty="0" smtClean="0"/>
              <a:t>AD 595 Muhammad marries Khadija</a:t>
            </a:r>
          </a:p>
          <a:p>
            <a:pPr>
              <a:buFont typeface="Calibri" pitchFamily="34" charset="0"/>
              <a:buChar char="•"/>
            </a:pPr>
            <a:r>
              <a:rPr lang="en-US" sz="2000" dirty="0" smtClean="0"/>
              <a:t>AD 610 Muhammad gets his first message from angel Gabriel</a:t>
            </a:r>
          </a:p>
          <a:p>
            <a:pPr>
              <a:buFont typeface="Calibri" pitchFamily="34" charset="0"/>
              <a:buChar char="•"/>
            </a:pPr>
            <a:r>
              <a:rPr lang="en-US" sz="2000" dirty="0" smtClean="0"/>
              <a:t>AD 613 the first time </a:t>
            </a:r>
            <a:r>
              <a:rPr lang="en-US" sz="2000" dirty="0"/>
              <a:t>M</a:t>
            </a:r>
            <a:r>
              <a:rPr lang="en-US" sz="2000" dirty="0" smtClean="0"/>
              <a:t>uhammad preached in mecca</a:t>
            </a:r>
          </a:p>
          <a:p>
            <a:pPr>
              <a:buFont typeface="Calibri" pitchFamily="34" charset="0"/>
              <a:buChar char="•"/>
            </a:pPr>
            <a:r>
              <a:rPr lang="en-US" sz="2000" dirty="0" smtClean="0"/>
              <a:t>AD 619 his wife Khadija dies</a:t>
            </a:r>
          </a:p>
          <a:p>
            <a:pPr>
              <a:buFont typeface="Calibri" pitchFamily="34" charset="0"/>
              <a:buChar char="•"/>
            </a:pPr>
            <a:r>
              <a:rPr lang="en-US" sz="2000" dirty="0" smtClean="0"/>
              <a:t>AD 622 Muhammad and his followers leave mecca </a:t>
            </a:r>
          </a:p>
          <a:p>
            <a:pPr>
              <a:buFont typeface="Calibri" pitchFamily="34" charset="0"/>
              <a:buChar char="•"/>
            </a:pPr>
            <a:r>
              <a:rPr lang="en-US" sz="2000" dirty="0" smtClean="0"/>
              <a:t>AD 624 the battle of </a:t>
            </a:r>
            <a:r>
              <a:rPr lang="en-US" sz="2000" dirty="0"/>
              <a:t>B</a:t>
            </a:r>
            <a:r>
              <a:rPr lang="en-US" sz="2000" dirty="0" smtClean="0"/>
              <a:t>adar and the </a:t>
            </a:r>
            <a:r>
              <a:rPr lang="en-US" sz="2000" dirty="0"/>
              <a:t>N</a:t>
            </a:r>
            <a:r>
              <a:rPr lang="en-US" sz="2000" dirty="0" smtClean="0"/>
              <a:t>akhla raid</a:t>
            </a:r>
          </a:p>
        </p:txBody>
      </p:sp>
      <p:sp>
        <p:nvSpPr>
          <p:cNvPr id="5" name="Rectangle 1"/>
          <p:cNvSpPr>
            <a:spLocks noChangeArrowheads="1"/>
          </p:cNvSpPr>
          <p:nvPr/>
        </p:nvSpPr>
        <p:spPr bwMode="auto">
          <a:xfrm>
            <a:off x="4248785" y="160020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Arial" charset="0"/>
                <a:cs typeface="Arial" charset="0"/>
              </a:rPr>
              <a:t/>
            </a:r>
            <a:br>
              <a:rPr kumimoji="0" lang="en-US" sz="1800" b="0" i="0" u="none" strike="noStrike" cap="none" normalizeH="0" baseline="0" smtClean="0">
                <a:ln>
                  <a:noFill/>
                </a:ln>
                <a:solidFill>
                  <a:schemeClr val="tx1"/>
                </a:solidFill>
                <a:effectLst/>
                <a:latin typeface="Arial" charset="0"/>
                <a:cs typeface="Arial" charset="0"/>
              </a:rPr>
            </a:br>
            <a:endParaRPr kumimoji="0" lang="en-US" sz="1800" b="0" i="0" u="none" strike="noStrike" cap="none" normalizeH="0" baseline="0" smtClean="0">
              <a:ln>
                <a:noFill/>
              </a:ln>
              <a:solidFill>
                <a:schemeClr val="tx1"/>
              </a:solidFill>
              <a:effectLst/>
              <a:latin typeface="Arial" charset="0"/>
              <a:cs typeface="Arial" charset="0"/>
            </a:endParaRP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271544" y="5412572"/>
            <a:ext cx="1804987" cy="14454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26225228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304800"/>
            <a:ext cx="7239000" cy="1362075"/>
          </a:xfrm>
        </p:spPr>
        <p:txBody>
          <a:bodyPr/>
          <a:lstStyle/>
          <a:p>
            <a:r>
              <a:rPr lang="en-US" dirty="0" smtClean="0"/>
              <a:t>Five Pillars Of Faith</a:t>
            </a:r>
            <a:endParaRPr lang="en-US" dirty="0"/>
          </a:p>
        </p:txBody>
      </p:sp>
      <p:sp>
        <p:nvSpPr>
          <p:cNvPr id="3" name="Text Placeholder 2"/>
          <p:cNvSpPr>
            <a:spLocks noGrp="1"/>
          </p:cNvSpPr>
          <p:nvPr>
            <p:ph type="body" idx="1"/>
          </p:nvPr>
        </p:nvSpPr>
        <p:spPr>
          <a:xfrm>
            <a:off x="152400" y="1447800"/>
            <a:ext cx="3962400" cy="5334000"/>
          </a:xfrm>
        </p:spPr>
        <p:style>
          <a:lnRef idx="1">
            <a:schemeClr val="accent1"/>
          </a:lnRef>
          <a:fillRef idx="3">
            <a:schemeClr val="accent1"/>
          </a:fillRef>
          <a:effectRef idx="2">
            <a:schemeClr val="accent1"/>
          </a:effectRef>
          <a:fontRef idx="minor">
            <a:schemeClr val="lt1"/>
          </a:fontRef>
        </p:style>
        <p:txBody>
          <a:bodyPr>
            <a:normAutofit/>
          </a:bodyPr>
          <a:lstStyle/>
          <a:p>
            <a:r>
              <a:rPr lang="en-US" dirty="0" smtClean="0"/>
              <a:t>1</a:t>
            </a:r>
            <a:r>
              <a:rPr lang="en-US" baseline="30000" dirty="0" smtClean="0"/>
              <a:t>st :</a:t>
            </a:r>
            <a:r>
              <a:rPr lang="en-US" dirty="0" smtClean="0"/>
              <a:t>Shahada, they must say “ there is no god but Allah and Muhammad is his prophet</a:t>
            </a:r>
          </a:p>
          <a:p>
            <a:r>
              <a:rPr lang="en-US" dirty="0" smtClean="0"/>
              <a:t>2</a:t>
            </a:r>
            <a:r>
              <a:rPr lang="en-US" baseline="30000" dirty="0" smtClean="0"/>
              <a:t>nd</a:t>
            </a:r>
            <a:r>
              <a:rPr lang="en-US" dirty="0" smtClean="0"/>
              <a:t>:Salat, pray five times a day facing Mecca.</a:t>
            </a:r>
          </a:p>
          <a:p>
            <a:r>
              <a:rPr lang="en-US" dirty="0" smtClean="0"/>
              <a:t>3</a:t>
            </a:r>
            <a:r>
              <a:rPr lang="en-US" baseline="30000" dirty="0" smtClean="0"/>
              <a:t>rd</a:t>
            </a:r>
            <a:r>
              <a:rPr lang="en-US" dirty="0"/>
              <a:t>:Saum, </a:t>
            </a:r>
            <a:r>
              <a:rPr lang="en-US" dirty="0" smtClean="0"/>
              <a:t>Fasting, in the month of Ramadan they cannot eat or drink anything from dusk till dawn.</a:t>
            </a:r>
          </a:p>
          <a:p>
            <a:r>
              <a:rPr lang="en-US" dirty="0" smtClean="0"/>
              <a:t>4</a:t>
            </a:r>
            <a:r>
              <a:rPr lang="en-US" baseline="30000" dirty="0" smtClean="0"/>
              <a:t>th</a:t>
            </a:r>
            <a:r>
              <a:rPr lang="en-US" dirty="0" smtClean="0"/>
              <a:t>:</a:t>
            </a:r>
            <a:r>
              <a:rPr lang="en-US" dirty="0"/>
              <a:t> </a:t>
            </a:r>
            <a:r>
              <a:rPr lang="en-US" dirty="0" smtClean="0"/>
              <a:t>Zakat, to give to the poor and to people in need.</a:t>
            </a:r>
          </a:p>
          <a:p>
            <a:r>
              <a:rPr lang="en-US" dirty="0" smtClean="0"/>
              <a:t>5</a:t>
            </a:r>
            <a:r>
              <a:rPr lang="en-US" baseline="30000" dirty="0" smtClean="0"/>
              <a:t>th</a:t>
            </a:r>
            <a:r>
              <a:rPr lang="en-US" dirty="0" smtClean="0"/>
              <a:t>:Hajj, Muslims have to take a journey to Mecca if financially able to do so  </a:t>
            </a:r>
            <a:endParaRPr lang="en-US"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263303" y="1676400"/>
            <a:ext cx="4846061" cy="2971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1165767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Religion</a:t>
            </a:r>
            <a:endParaRPr lang="en-US" dirty="0"/>
          </a:p>
        </p:txBody>
      </p:sp>
      <p:sp>
        <p:nvSpPr>
          <p:cNvPr id="3" name="Content Placeholder 2"/>
          <p:cNvSpPr>
            <a:spLocks noGrp="1"/>
          </p:cNvSpPr>
          <p:nvPr>
            <p:ph idx="1"/>
          </p:nvPr>
        </p:nvSpPr>
        <p:spPr/>
        <p:txBody>
          <a:bodyPr/>
          <a:lstStyle/>
          <a:p>
            <a:r>
              <a:rPr lang="en-US" dirty="0" smtClean="0"/>
              <a:t>Monotheistic is belief in one god only. The three religions only believe in one god. Islam use the Qur’an as their holy book. </a:t>
            </a:r>
            <a:r>
              <a:rPr lang="en-US" dirty="0"/>
              <a:t>C</a:t>
            </a:r>
            <a:r>
              <a:rPr lang="en-US" dirty="0" smtClean="0"/>
              <a:t>hristians use the bible as their holy book. Judaism use </a:t>
            </a:r>
            <a:r>
              <a:rPr lang="en-US" dirty="0"/>
              <a:t>the </a:t>
            </a:r>
            <a:r>
              <a:rPr lang="en-US" dirty="0" smtClean="0"/>
              <a:t>tanakh as their holy book</a:t>
            </a:r>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200" y="4648200"/>
            <a:ext cx="2819400" cy="2114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343400" y="4579077"/>
            <a:ext cx="2743200" cy="22527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6"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391400" y="4248150"/>
            <a:ext cx="1676400" cy="2514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28912565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447925" y="0"/>
            <a:ext cx="8229600" cy="1399032"/>
          </a:xfrm>
        </p:spPr>
        <p:txBody>
          <a:bodyPr/>
          <a:lstStyle/>
          <a:p>
            <a:r>
              <a:rPr lang="en-US" dirty="0" smtClean="0"/>
              <a:t>Achievements  </a:t>
            </a:r>
            <a:endParaRPr lang="en-US" dirty="0"/>
          </a:p>
        </p:txBody>
      </p:sp>
      <p:sp>
        <p:nvSpPr>
          <p:cNvPr id="3" name="Content Placeholder 2"/>
          <p:cNvSpPr>
            <a:spLocks noGrp="1"/>
          </p:cNvSpPr>
          <p:nvPr>
            <p:ph sz="half" idx="1"/>
          </p:nvPr>
        </p:nvSpPr>
        <p:spPr/>
        <p:txBody>
          <a:bodyPr>
            <a:normAutofit/>
          </a:bodyPr>
          <a:lstStyle/>
          <a:p>
            <a:endParaRPr lang="en-US" dirty="0" smtClean="0"/>
          </a:p>
          <a:p>
            <a:r>
              <a:rPr lang="en-US" sz="2400" dirty="0" smtClean="0"/>
              <a:t>Muslims developed algebra or created math</a:t>
            </a:r>
          </a:p>
          <a:p>
            <a:r>
              <a:rPr lang="en-US" sz="2400" dirty="0" smtClean="0"/>
              <a:t>Muslims built the first observatory</a:t>
            </a:r>
          </a:p>
          <a:p>
            <a:r>
              <a:rPr lang="en-US" sz="2400" dirty="0" smtClean="0"/>
              <a:t>They also discovered the cause of a rainbow</a:t>
            </a:r>
          </a:p>
          <a:p>
            <a:r>
              <a:rPr lang="en-US" sz="2400" dirty="0" smtClean="0"/>
              <a:t>They also made a computing machine                                                                                                      </a:t>
            </a:r>
            <a:endParaRPr lang="en-US" sz="2400" dirty="0"/>
          </a:p>
        </p:txBody>
      </p:sp>
      <p:sp>
        <p:nvSpPr>
          <p:cNvPr id="4" name="Content Placeholder 3"/>
          <p:cNvSpPr>
            <a:spLocks noGrp="1"/>
          </p:cNvSpPr>
          <p:nvPr>
            <p:ph sz="half" idx="2"/>
          </p:nvPr>
        </p:nvSpPr>
        <p:spPr/>
        <p:txBody>
          <a:bodyPr>
            <a:normAutofit/>
          </a:bodyPr>
          <a:lstStyle/>
          <a:p>
            <a:endParaRPr lang="en-US"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2362200" cy="1933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24400" y="1408956"/>
            <a:ext cx="3124200" cy="20714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3"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562600" y="3510916"/>
            <a:ext cx="3200400" cy="3200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15872501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Teachings </a:t>
            </a:r>
            <a:endParaRPr lang="en-US" dirty="0"/>
          </a:p>
        </p:txBody>
      </p:sp>
      <p:sp>
        <p:nvSpPr>
          <p:cNvPr id="3" name="Content Placeholder 2"/>
          <p:cNvSpPr>
            <a:spLocks noGrp="1"/>
          </p:cNvSpPr>
          <p:nvPr>
            <p:ph idx="1"/>
          </p:nvPr>
        </p:nvSpPr>
        <p:spPr/>
        <p:txBody>
          <a:bodyPr>
            <a:normAutofit/>
          </a:bodyPr>
          <a:lstStyle/>
          <a:p>
            <a:r>
              <a:rPr lang="en-US" sz="1600" b="1" u="sng" dirty="0" smtClean="0"/>
              <a:t>QUR'AN </a:t>
            </a:r>
            <a:r>
              <a:rPr lang="en-US" sz="1600" dirty="0" smtClean="0"/>
              <a:t>The </a:t>
            </a:r>
            <a:r>
              <a:rPr lang="en-US" sz="1600" dirty="0"/>
              <a:t>teachings of Islam were similar to Christianity,  and Judaism, they all believe there is one god. Islam believes that their only god is Allah. there holy book of worship is the Qur'an. the Qur'an can only be written in Arabic. it reveals the teachings of Allah.</a:t>
            </a:r>
          </a:p>
          <a:p>
            <a:r>
              <a:rPr lang="en-US" sz="1600" b="1" u="sng" dirty="0" smtClean="0"/>
              <a:t>SUNNAH</a:t>
            </a:r>
            <a:r>
              <a:rPr lang="en-US" sz="1600" dirty="0" smtClean="0"/>
              <a:t>    </a:t>
            </a:r>
            <a:r>
              <a:rPr lang="en-US" sz="1600" dirty="0"/>
              <a:t>The </a:t>
            </a:r>
            <a:r>
              <a:rPr lang="en-US" sz="1600" dirty="0" err="1"/>
              <a:t>Sunnah</a:t>
            </a:r>
            <a:r>
              <a:rPr lang="en-US" sz="1600" dirty="0"/>
              <a:t> is the </a:t>
            </a:r>
            <a:r>
              <a:rPr lang="en-US" sz="1600" dirty="0" err="1"/>
              <a:t>the</a:t>
            </a:r>
            <a:r>
              <a:rPr lang="en-US" sz="1600" dirty="0"/>
              <a:t> way of life prescribed in Islam, based on the teachings and practices of Muhammad. Also called hadith.</a:t>
            </a:r>
          </a:p>
          <a:p>
            <a:r>
              <a:rPr lang="en-US" sz="1600" b="1" u="sng" dirty="0" smtClean="0"/>
              <a:t>SHARIA </a:t>
            </a:r>
            <a:r>
              <a:rPr lang="en-US" sz="1600" dirty="0" smtClean="0"/>
              <a:t>The </a:t>
            </a:r>
            <a:r>
              <a:rPr lang="en-US" sz="1600" dirty="0"/>
              <a:t>Sharia is the code of  law from the Koran and from the teachings and example of Mohammed; "sharia is only applicable to Muslims"; "under Islamic law there is no separation of church and state"</a:t>
            </a:r>
          </a:p>
          <a:p>
            <a:r>
              <a:rPr lang="en-US" sz="1600" b="1" u="sng" dirty="0" smtClean="0"/>
              <a:t>JIHAD </a:t>
            </a:r>
            <a:r>
              <a:rPr lang="en-US" sz="1600" dirty="0" smtClean="0"/>
              <a:t>The  </a:t>
            </a:r>
            <a:r>
              <a:rPr lang="en-US" sz="1600" dirty="0"/>
              <a:t>Jihad is Muslim holy war or spiritual struggle against infidels. A crusade or struggle.</a:t>
            </a:r>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553200" y="4800600"/>
            <a:ext cx="2590800" cy="1943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34895786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Role of woman in </a:t>
            </a:r>
            <a:r>
              <a:rPr lang="en-US" dirty="0" err="1" smtClean="0"/>
              <a:t>islam</a:t>
            </a:r>
            <a:endParaRPr lang="en-US" dirty="0"/>
          </a:p>
        </p:txBody>
      </p:sp>
      <p:sp>
        <p:nvSpPr>
          <p:cNvPr id="3" name="Content Placeholder 2"/>
          <p:cNvSpPr>
            <a:spLocks noGrp="1"/>
          </p:cNvSpPr>
          <p:nvPr>
            <p:ph idx="1"/>
          </p:nvPr>
        </p:nvSpPr>
        <p:spPr/>
        <p:txBody>
          <a:bodyPr/>
          <a:lstStyle/>
          <a:p>
            <a:r>
              <a:rPr lang="en-US" dirty="0"/>
              <a:t>The relationship between women and Islam is by both Islamic texts and the history specifically those following the first 3 century generations of Muslims.</a:t>
            </a: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38400" y="3695111"/>
            <a:ext cx="4752975" cy="31628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95743314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62000" y="1295400"/>
            <a:ext cx="8062912" cy="1470025"/>
          </a:xfrm>
        </p:spPr>
        <p:txBody>
          <a:bodyPr/>
          <a:lstStyle/>
          <a:p>
            <a:r>
              <a:rPr lang="en-US" dirty="0" smtClean="0"/>
              <a:t>Islam Today</a:t>
            </a:r>
            <a:endParaRPr lang="en-US" dirty="0"/>
          </a:p>
        </p:txBody>
      </p:sp>
      <p:sp>
        <p:nvSpPr>
          <p:cNvPr id="3" name="Subtitle 2"/>
          <p:cNvSpPr>
            <a:spLocks noGrp="1"/>
          </p:cNvSpPr>
          <p:nvPr>
            <p:ph type="subTitle" idx="1"/>
          </p:nvPr>
        </p:nvSpPr>
        <p:spPr>
          <a:xfrm>
            <a:off x="0" y="76200"/>
            <a:ext cx="5105400" cy="6781800"/>
          </a:xfrm>
          <a:ln/>
        </p:spPr>
        <p:style>
          <a:lnRef idx="0">
            <a:schemeClr val="dk1"/>
          </a:lnRef>
          <a:fillRef idx="3">
            <a:schemeClr val="dk1"/>
          </a:fillRef>
          <a:effectRef idx="3">
            <a:schemeClr val="dk1"/>
          </a:effectRef>
          <a:fontRef idx="minor">
            <a:schemeClr val="lt1"/>
          </a:fontRef>
        </p:style>
        <p:txBody>
          <a:bodyPr>
            <a:normAutofit fontScale="70000" lnSpcReduction="20000"/>
          </a:bodyPr>
          <a:lstStyle/>
          <a:p>
            <a:r>
              <a:rPr lang="en-US" dirty="0">
                <a:solidFill>
                  <a:schemeClr val="tx1"/>
                </a:solidFill>
              </a:rPr>
              <a:t>Islam, followed by more than a billion people today, is the world's fastest growing religion and will soon be the world's largest. The 1.2 billion Muslims make up approximately one quarter of the world's population, and the Muslim population of the United States now outnumbers that of Episcopalians. The most populous Muslim countries are Indonesia, Bangladesh, Pakistan, and India. The number of Muslims in Indonesia alone (175 million) exceeds the combined total in Egypt, Syria, Saudi Arabia, Iraq and Iran, the traditional heartlands of Islam. There are also substantial Muslim populations in Europe and North America, whether converts or immigrants who began arriving in large numbers in the 1950s and 1960s. In keeping with tradition, the two main branches of Islam today are Sunni and Shiite</a:t>
            </a:r>
            <a:r>
              <a:rPr lang="en-US" dirty="0"/>
              <a:t>.</a:t>
            </a:r>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155711" y="3172691"/>
            <a:ext cx="3967507" cy="3657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365833283"/>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Verve">
  <a:themeElements>
    <a:clrScheme name="Verve">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fontScheme name="Verve">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Verve">
      <a:fillStyleLst>
        <a:solidFill>
          <a:schemeClr val="phClr"/>
        </a:solidFill>
        <a:gradFill rotWithShape="1">
          <a:gsLst>
            <a:gs pos="0">
              <a:schemeClr val="phClr">
                <a:tint val="10000"/>
                <a:satMod val="300000"/>
              </a:schemeClr>
            </a:gs>
            <a:gs pos="34000">
              <a:schemeClr val="phClr">
                <a:tint val="13500"/>
                <a:satMod val="250000"/>
              </a:schemeClr>
            </a:gs>
            <a:gs pos="100000">
              <a:schemeClr val="phClr">
                <a:tint val="60000"/>
                <a:satMod val="200000"/>
              </a:schemeClr>
            </a:gs>
          </a:gsLst>
          <a:path path="circle">
            <a:fillToRect l="50000" t="155000" r="50000" b="-55000"/>
          </a:path>
        </a:gradFill>
        <a:gradFill rotWithShape="1">
          <a:gsLst>
            <a:gs pos="0">
              <a:schemeClr val="phClr">
                <a:tint val="60000"/>
                <a:satMod val="160000"/>
              </a:schemeClr>
            </a:gs>
            <a:gs pos="46000">
              <a:schemeClr val="phClr">
                <a:tint val="86000"/>
                <a:satMod val="160000"/>
              </a:schemeClr>
            </a:gs>
            <a:gs pos="100000">
              <a:schemeClr val="phClr">
                <a:shade val="40000"/>
                <a:satMod val="160000"/>
              </a:schemeClr>
            </a:gs>
          </a:gsLst>
          <a:path path="circle">
            <a:fillToRect l="50000" t="155000" r="50000" b="-55000"/>
          </a:path>
        </a:gradFill>
      </a:fillStyleLst>
      <a:lnStyleLst>
        <a:ln w="9525" cap="flat" cmpd="sng" algn="ctr">
          <a:solidFill>
            <a:schemeClr val="phClr">
              <a:satMod val="12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63500" dist="25400" dir="14700000" algn="t" rotWithShape="0">
              <a:srgbClr val="000000">
                <a:alpha val="50000"/>
              </a:srgbClr>
            </a:outerShdw>
          </a:effectLst>
        </a:effectStyle>
        <a:effectStyle>
          <a:effectLst>
            <a:outerShdw blurRad="50800" dist="38100" dir="14700000" algn="t" rotWithShape="0">
              <a:srgbClr val="000000">
                <a:alpha val="60000"/>
              </a:srgbClr>
            </a:outerShdw>
          </a:effectLst>
        </a:effectStyle>
        <a:effectStyle>
          <a:effectLst>
            <a:outerShdw blurRad="50800" dist="38100" dir="14700000" algn="t" rotWithShape="0">
              <a:srgbClr val="000000">
                <a:alpha val="60000"/>
              </a:srgbClr>
            </a:outerShdw>
          </a:effectLst>
          <a:scene3d>
            <a:camera prst="orthographicFront" fov="0">
              <a:rot lat="0" lon="0" rev="0"/>
            </a:camera>
            <a:lightRig rig="contrasting" dir="t">
              <a:rot lat="0" lon="0" rev="3600000"/>
            </a:lightRig>
          </a:scene3d>
          <a:sp3d prstMaterial="plastic">
            <a:bevelT w="127000" h="38200" prst="relaxedInset"/>
            <a:contourClr>
              <a:schemeClr val="phClr"/>
            </a:contourClr>
          </a:sp3d>
        </a:effectStyle>
      </a:effectStyleLst>
      <a:bgFillStyleLst>
        <a:solidFill>
          <a:schemeClr val="phClr"/>
        </a:solidFill>
        <a:gradFill rotWithShape="1">
          <a:gsLst>
            <a:gs pos="0">
              <a:schemeClr val="phClr">
                <a:shade val="48000"/>
                <a:satMod val="230000"/>
              </a:schemeClr>
            </a:gs>
            <a:gs pos="60000">
              <a:schemeClr val="phClr">
                <a:shade val="92000"/>
                <a:satMod val="230000"/>
              </a:schemeClr>
            </a:gs>
            <a:gs pos="100000">
              <a:schemeClr val="phClr">
                <a:tint val="85000"/>
                <a:satMod val="400000"/>
              </a:schemeClr>
            </a:gs>
          </a:gsLst>
          <a:lin ang="5400000" scaled="0"/>
        </a:gradFill>
        <a:blipFill>
          <a:blip xmlns:r="http://schemas.openxmlformats.org/officeDocument/2006/relationships" r:embed="rId1">
            <a:duotone>
              <a:schemeClr val="phClr">
                <a:shade val="1200"/>
                <a:satMod val="150000"/>
              </a:schemeClr>
              <a:schemeClr val="phClr">
                <a:tint val="90000"/>
                <a:satMod val="150000"/>
              </a:schemeClr>
            </a:duotone>
          </a:blip>
          <a:tile tx="0" ty="0" sx="70000" sy="7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Verve</Template>
  <TotalTime>279</TotalTime>
  <Words>570</Words>
  <Application>Microsoft Office PowerPoint</Application>
  <PresentationFormat>On-screen Show (4:3)</PresentationFormat>
  <Paragraphs>36</Paragraphs>
  <Slides>9</Slides>
  <Notes>0</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Verve</vt:lpstr>
      <vt:lpstr>PowerPoint Presentation</vt:lpstr>
      <vt:lpstr>Geography </vt:lpstr>
      <vt:lpstr>Muhammad timeline</vt:lpstr>
      <vt:lpstr>Five Pillars Of Faith</vt:lpstr>
      <vt:lpstr>Religion</vt:lpstr>
      <vt:lpstr>Achievements  </vt:lpstr>
      <vt:lpstr>Teachings </vt:lpstr>
      <vt:lpstr>Role of woman in islam</vt:lpstr>
      <vt:lpstr>Islam Today</vt:lpstr>
    </vt:vector>
  </TitlesOfParts>
  <Company>San Diego Unified School District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Geography</dc:title>
  <dc:creator>Student</dc:creator>
  <cp:lastModifiedBy>Christine Miller</cp:lastModifiedBy>
  <cp:revision>29</cp:revision>
  <dcterms:created xsi:type="dcterms:W3CDTF">2012-12-10T18:00:34Z</dcterms:created>
  <dcterms:modified xsi:type="dcterms:W3CDTF">2012-12-20T18:01:37Z</dcterms:modified>
</cp:coreProperties>
</file>